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3EA4B15-AF3A-2616-3EED-0AFABD5EEF90}" v="2" dt="2022-11-16T04:39:56.38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itharun Karanam" userId="S::saitharun.karanam@wisseninfotech.com::ab3eabf6-521b-4342-8059-a39e3761dc2f" providerId="AD" clId="Web-{93EA4B15-AF3A-2616-3EED-0AFABD5EEF90}"/>
    <pc:docChg chg="modSld">
      <pc:chgData name="Saitharun Karanam" userId="S::saitharun.karanam@wisseninfotech.com::ab3eabf6-521b-4342-8059-a39e3761dc2f" providerId="AD" clId="Web-{93EA4B15-AF3A-2616-3EED-0AFABD5EEF90}" dt="2022-11-16T04:39:56.381" v="1" actId="1076"/>
      <pc:docMkLst>
        <pc:docMk/>
      </pc:docMkLst>
      <pc:sldChg chg="modSp">
        <pc:chgData name="Saitharun Karanam" userId="S::saitharun.karanam@wisseninfotech.com::ab3eabf6-521b-4342-8059-a39e3761dc2f" providerId="AD" clId="Web-{93EA4B15-AF3A-2616-3EED-0AFABD5EEF90}" dt="2022-11-16T04:39:56.381" v="1" actId="1076"/>
        <pc:sldMkLst>
          <pc:docMk/>
          <pc:sldMk cId="1183128669" sldId="256"/>
        </pc:sldMkLst>
        <pc:picChg chg="mod">
          <ac:chgData name="Saitharun Karanam" userId="S::saitharun.karanam@wisseninfotech.com::ab3eabf6-521b-4342-8059-a39e3761dc2f" providerId="AD" clId="Web-{93EA4B15-AF3A-2616-3EED-0AFABD5EEF90}" dt="2022-11-16T04:39:56.381" v="1" actId="1076"/>
          <ac:picMkLst>
            <pc:docMk/>
            <pc:sldMk cId="1183128669" sldId="256"/>
            <ac:picMk id="4" creationId="{00000000-0000-0000-0000-000000000000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30F65-686C-429E-9B83-9F664C7314CC}" type="datetimeFigureOut">
              <a:rPr lang="en-US" smtClean="0"/>
              <a:t>11/15/2022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8D931-E4B5-492F-8F0D-23CDCCFFF3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48900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30F65-686C-429E-9B83-9F664C7314CC}" type="datetimeFigureOut">
              <a:rPr lang="en-US" smtClean="0"/>
              <a:t>11/15/2022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8D931-E4B5-492F-8F0D-23CDCCFFF3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3896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30F65-686C-429E-9B83-9F664C7314CC}" type="datetimeFigureOut">
              <a:rPr lang="en-US" smtClean="0"/>
              <a:t>11/15/2022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8D931-E4B5-492F-8F0D-23CDCCFFF3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9992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30F65-686C-429E-9B83-9F664C7314CC}" type="datetimeFigureOut">
              <a:rPr lang="en-US" smtClean="0"/>
              <a:t>11/15/2022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8D931-E4B5-492F-8F0D-23CDCCFFF3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0696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30F65-686C-429E-9B83-9F664C7314CC}" type="datetimeFigureOut">
              <a:rPr lang="en-US" smtClean="0"/>
              <a:t>11/15/2022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8D931-E4B5-492F-8F0D-23CDCCFFF3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8466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30F65-686C-429E-9B83-9F664C7314CC}" type="datetimeFigureOut">
              <a:rPr lang="en-US" smtClean="0"/>
              <a:t>11/15/2022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8D931-E4B5-492F-8F0D-23CDCCFFF3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5195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30F65-686C-429E-9B83-9F664C7314CC}" type="datetimeFigureOut">
              <a:rPr lang="en-US" smtClean="0"/>
              <a:t>11/15/2022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8D931-E4B5-492F-8F0D-23CDCCFFF3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9489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30F65-686C-429E-9B83-9F664C7314CC}" type="datetimeFigureOut">
              <a:rPr lang="en-US" smtClean="0"/>
              <a:t>11/15/2022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8D931-E4B5-492F-8F0D-23CDCCFFF3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24340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30F65-686C-429E-9B83-9F664C7314CC}" type="datetimeFigureOut">
              <a:rPr lang="en-US" smtClean="0"/>
              <a:t>11/15/2022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8D931-E4B5-492F-8F0D-23CDCCFFF3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6713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30F65-686C-429E-9B83-9F664C7314CC}" type="datetimeFigureOut">
              <a:rPr lang="en-US" smtClean="0"/>
              <a:t>11/15/2022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8D931-E4B5-492F-8F0D-23CDCCFFF3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2764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30F65-686C-429E-9B83-9F664C7314CC}" type="datetimeFigureOut">
              <a:rPr lang="en-US" smtClean="0"/>
              <a:t>11/15/2022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8D931-E4B5-492F-8F0D-23CDCCFFF3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0951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E30F65-686C-429E-9B83-9F664C7314CC}" type="datetimeFigureOut">
              <a:rPr lang="en-US" smtClean="0"/>
              <a:t>11/15/2022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E8D931-E4B5-492F-8F0D-23CDCCFFF3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6732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245" y="167909"/>
            <a:ext cx="11918225" cy="6685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1286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680" y="548639"/>
            <a:ext cx="11682927" cy="5320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8944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304" y="179478"/>
            <a:ext cx="11555835" cy="6412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9503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657" y="210093"/>
            <a:ext cx="11738249" cy="5990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1036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060" y="122463"/>
            <a:ext cx="11666319" cy="6078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4482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154" y="145051"/>
            <a:ext cx="11970954" cy="6020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4662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19" y="209142"/>
            <a:ext cx="11562215" cy="6313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4403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90" y="77015"/>
            <a:ext cx="11909144" cy="6497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4906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592" y="404131"/>
            <a:ext cx="11510027" cy="4646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3566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133" y="141514"/>
            <a:ext cx="11285764" cy="6572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0139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719" y="130491"/>
            <a:ext cx="12006281" cy="5904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4457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262" y="0"/>
            <a:ext cx="11112137" cy="6731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0221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627" y="185737"/>
            <a:ext cx="11889085" cy="5309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1959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25" y="91983"/>
            <a:ext cx="11208033" cy="6543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8249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531" y="0"/>
            <a:ext cx="11592649" cy="6453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0659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924"/>
            <a:ext cx="12010416" cy="6397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5125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904617" cy="6690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1808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904617" cy="6690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6639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624" y="323305"/>
            <a:ext cx="11920376" cy="4901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2703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513" y="119743"/>
            <a:ext cx="11596147" cy="4896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7534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68" y="67899"/>
            <a:ext cx="11575391" cy="6446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050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885" y="-1"/>
            <a:ext cx="12021826" cy="5799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6824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472" y="0"/>
            <a:ext cx="10172700" cy="254290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804" y="2542903"/>
            <a:ext cx="10093778" cy="4186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0818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155" y="106816"/>
            <a:ext cx="11662769" cy="5083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9674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830" y="426992"/>
            <a:ext cx="11819768" cy="5669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3914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387" y="542925"/>
            <a:ext cx="10563225" cy="577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7783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306" y="145324"/>
            <a:ext cx="11068915" cy="6290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4368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105" y="373516"/>
            <a:ext cx="10525125" cy="515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0036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620" y="256494"/>
            <a:ext cx="11090774" cy="6416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6323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026" y="215536"/>
            <a:ext cx="11532054" cy="6150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114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30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1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JetBlue Airways Corp.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Naraine, Randy</dc:creator>
  <cp:revision>1</cp:revision>
  <dcterms:created xsi:type="dcterms:W3CDTF">2020-08-02T01:39:36Z</dcterms:created>
  <dcterms:modified xsi:type="dcterms:W3CDTF">2022-11-16T04:40:34Z</dcterms:modified>
</cp:coreProperties>
</file>